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9" r:id="rId4"/>
    <p:sldId id="258" r:id="rId5"/>
    <p:sldId id="257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1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1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2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3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6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8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9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9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A2DE-1C34-4474-B7A0-FE9ED9C509A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BED5-A13F-4D8E-8B6C-B16D7986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:\Congregational Learning - NEW\Isobel's area\Year of Young People\YoYP PPT slides\M&amp;D YOYP POWERPOINT 16x9 SLIDES V3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03" y="0"/>
            <a:ext cx="920300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:\Congregational Learning - NEW\Isobel's area\Year of Young People\YoYP PPT slides\M&amp;D YOYP POWERPOINT 16x9 SLIDES V3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24535" r="16737" b="37732"/>
          <a:stretch/>
        </p:blipFill>
        <p:spPr bwMode="auto">
          <a:xfrm>
            <a:off x="755576" y="970572"/>
            <a:ext cx="6343650" cy="21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13333"/>
          <a:stretch/>
        </p:blipFill>
        <p:spPr bwMode="auto">
          <a:xfrm>
            <a:off x="-80328" y="3113861"/>
            <a:ext cx="9224328" cy="434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:\Congregational Learning - NEW\Isobel's area\Year of Young People\YoYP PPT slides\M&amp;D YOYP POWERPOINT 16x9 SLIDES V3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06" y="0"/>
            <a:ext cx="920300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238" y="1186694"/>
            <a:ext cx="8424936" cy="56266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8" y="1383763"/>
            <a:ext cx="6984776" cy="529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ibooth-clibborn\Desktop\YoYP PPT slides\M&amp;D YOYP POWERPOINT 16x9 SLIDES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12560" cy="6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ibooth-clibborn\Desktop\YoYP PPT slides\M&amp;D YOYP POWERPOINT 16x9 SLIDES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27" y="0"/>
            <a:ext cx="10105835" cy="68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:\Congregational Learning - NEW\Isobel's area\Year of Young People\YOYP Govt\YOYP Supporters Toolkit\YOYPsupporting_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2165995" cy="9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ibooth-clibborn\Desktop\YoYP PPT slides\M&amp;D YOYP POWERPOINT 16x9 SLIDES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045" y="0"/>
            <a:ext cx="9846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Congregational Learning - NEW\Isobel's area\Year of Young People\YOYP Govt\YOYP Supporters Toolkit\YOYPsupporting_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2165995" cy="9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:\Congregational Learning - NEW\Isobel's area\Year of Young People\YoYP PPT slides\M&amp;D YOYP POWERPOINT 16x9 SLIDES V3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06" y="0"/>
            <a:ext cx="920300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Booth-Clibborn, Isobel</dc:creator>
  <cp:lastModifiedBy>Stevens, Jill</cp:lastModifiedBy>
  <cp:revision>18</cp:revision>
  <dcterms:created xsi:type="dcterms:W3CDTF">2017-10-11T12:52:46Z</dcterms:created>
  <dcterms:modified xsi:type="dcterms:W3CDTF">2017-11-20T16:23:31Z</dcterms:modified>
</cp:coreProperties>
</file>