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4" r:id="rId6"/>
    <p:sldId id="269" r:id="rId7"/>
    <p:sldId id="270" r:id="rId8"/>
    <p:sldId id="274" r:id="rId9"/>
    <p:sldId id="265" r:id="rId10"/>
    <p:sldId id="267" r:id="rId11"/>
    <p:sldId id="271" r:id="rId12"/>
    <p:sldId id="272" r:id="rId13"/>
    <p:sldId id="261" r:id="rId14"/>
    <p:sldId id="273" r:id="rId15"/>
    <p:sldId id="280" r:id="rId16"/>
    <p:sldId id="281" r:id="rId17"/>
    <p:sldId id="283" r:id="rId18"/>
  </p:sldIdLst>
  <p:sldSz cx="9144000" cy="6858000" type="screen4x3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94660"/>
  </p:normalViewPr>
  <p:slideViewPr>
    <p:cSldViewPr>
      <p:cViewPr>
        <p:scale>
          <a:sx n="75" d="100"/>
          <a:sy n="75" d="100"/>
        </p:scale>
        <p:origin x="-888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DE9B-7A57-4091-BBB9-7E92FE76E671}" type="datetimeFigureOut">
              <a:rPr lang="en-GB" smtClean="0"/>
              <a:t>19/05/2017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EEC7-59C2-4EB3-BCCA-68F11F21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521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DE9B-7A57-4091-BBB9-7E92FE76E671}" type="datetimeFigureOut">
              <a:rPr lang="en-GB" smtClean="0"/>
              <a:t>19/05/2017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EEC7-59C2-4EB3-BCCA-68F11F21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7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DE9B-7A57-4091-BBB9-7E92FE76E671}" type="datetimeFigureOut">
              <a:rPr lang="en-GB" smtClean="0"/>
              <a:t>19/05/2017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EEC7-59C2-4EB3-BCCA-68F11F21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78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DE9B-7A57-4091-BBB9-7E92FE76E671}" type="datetimeFigureOut">
              <a:rPr lang="en-GB" smtClean="0"/>
              <a:t>19/05/2017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EEC7-59C2-4EB3-BCCA-68F11F21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31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DE9B-7A57-4091-BBB9-7E92FE76E671}" type="datetimeFigureOut">
              <a:rPr lang="en-GB" smtClean="0"/>
              <a:t>19/05/2017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EEC7-59C2-4EB3-BCCA-68F11F21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978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DE9B-7A57-4091-BBB9-7E92FE76E671}" type="datetimeFigureOut">
              <a:rPr lang="en-GB" smtClean="0"/>
              <a:t>19/05/2017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EEC7-59C2-4EB3-BCCA-68F11F21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44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DE9B-7A57-4091-BBB9-7E92FE76E671}" type="datetimeFigureOut">
              <a:rPr lang="en-GB" smtClean="0"/>
              <a:t>19/05/2017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EEC7-59C2-4EB3-BCCA-68F11F21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99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DE9B-7A57-4091-BBB9-7E92FE76E671}" type="datetimeFigureOut">
              <a:rPr lang="en-GB" smtClean="0"/>
              <a:t>19/05/2017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EEC7-59C2-4EB3-BCCA-68F11F21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92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DE9B-7A57-4091-BBB9-7E92FE76E671}" type="datetimeFigureOut">
              <a:rPr lang="en-GB" smtClean="0"/>
              <a:t>19/05/2017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EEC7-59C2-4EB3-BCCA-68F11F21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54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DE9B-7A57-4091-BBB9-7E92FE76E671}" type="datetimeFigureOut">
              <a:rPr lang="en-GB" smtClean="0"/>
              <a:t>19/05/2017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EEC7-59C2-4EB3-BCCA-68F11F21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57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DE9B-7A57-4091-BBB9-7E92FE76E671}" type="datetimeFigureOut">
              <a:rPr lang="en-GB" smtClean="0"/>
              <a:t>19/05/2017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EEC7-59C2-4EB3-BCCA-68F11F21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620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4DE9B-7A57-4091-BBB9-7E92FE76E671}" type="datetimeFigureOut">
              <a:rPr lang="en-GB" smtClean="0"/>
              <a:t>19/05/2017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2EEC7-59C2-4EB3-BCCA-68F11F21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32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533400"/>
            <a:ext cx="8458200" cy="5592763"/>
          </a:xfrm>
        </p:spPr>
        <p:txBody>
          <a:bodyPr>
            <a:noAutofit/>
          </a:bodyPr>
          <a:lstStyle/>
          <a:p>
            <a:endParaRPr lang="en-GB" sz="5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GB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</a:p>
          <a:p>
            <a:pPr marL="0" indent="0" algn="ctr">
              <a:buNone/>
            </a:pPr>
            <a:r>
              <a:rPr lang="en-GB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General Assembly 2017</a:t>
            </a:r>
          </a:p>
          <a:p>
            <a:pPr marL="0" indent="0" algn="ctr">
              <a:buNone/>
            </a:pPr>
            <a:r>
              <a:rPr lang="en-GB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lang="en-GB" sz="54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General </a:t>
            </a:r>
            <a:r>
              <a:rPr lang="en-GB" sz="54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Trustees</a:t>
            </a:r>
            <a:endParaRPr lang="en-GB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66800"/>
            <a:ext cx="1828800" cy="260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8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            </a:t>
            </a:r>
            <a:r>
              <a:rPr lang="en-GB" sz="3200" dirty="0" smtClean="0"/>
              <a:t>Church </a:t>
            </a:r>
            <a:r>
              <a:rPr lang="en-GB" sz="3200" dirty="0"/>
              <a:t>of Scotland General Trustees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4514524" cy="38100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29200" y="1526304"/>
            <a:ext cx="3657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IMPROVED RETURNS from GLEBES.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Compare income from rental with potential income from investment of capital value.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8693"/>
            <a:ext cx="860139" cy="122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655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             The </a:t>
            </a:r>
            <a:r>
              <a:rPr lang="en-GB" sz="3200" dirty="0"/>
              <a:t>Church of Scotland General Trustees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HEALTH and SAFETY TOOLKIT</a:t>
            </a:r>
          </a:p>
          <a:p>
            <a:pPr marL="0" indent="0">
              <a:buNone/>
            </a:pPr>
            <a:r>
              <a:rPr lang="en-GB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</a:t>
            </a:r>
            <a:r>
              <a:rPr lang="en-GB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Help is at hand</a:t>
            </a:r>
            <a:r>
              <a:rPr lang="en-GB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!</a:t>
            </a:r>
            <a:endParaRPr lang="en-GB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5" name="Picture 7" descr="C:\Users\iain\AppData\Local\Microsoft\Windows\INetCache\IE\HCU0GO52\superman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169" y="2802086"/>
            <a:ext cx="361276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8695"/>
            <a:ext cx="860139" cy="122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26744" t="17553" r="42026"/>
          <a:stretch/>
        </p:blipFill>
        <p:spPr bwMode="auto">
          <a:xfrm>
            <a:off x="5065395" y="2438400"/>
            <a:ext cx="2707006" cy="38330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5416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             The </a:t>
            </a:r>
            <a:r>
              <a:rPr lang="en-GB" sz="3200" dirty="0"/>
              <a:t>Church of Scotland General Trustees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727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032" name="Picture 8" descr="C:\Users\iain\AppData\Local\Microsoft\Windows\INetCache\IE\N1KVDUVL\temple-48885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4411134" cy="360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iain\AppData\Local\Microsoft\Windows\INetCache\IE\HCU0GO52\ist2_2334825_puzzled_kids_carto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38400"/>
            <a:ext cx="3810000" cy="322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2895"/>
            <a:ext cx="860139" cy="122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987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744"/>
            <a:ext cx="8229600" cy="1183005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The </a:t>
            </a:r>
            <a:r>
              <a:rPr lang="en-GB" sz="3200" dirty="0" smtClean="0"/>
              <a:t>Church of Scotland General Trustees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QUINQUENNIAL SURVEYS.</a:t>
            </a:r>
          </a:p>
          <a:p>
            <a:r>
              <a:rPr lang="en-GB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Quinquennial Building Surveys are critically important.</a:t>
            </a:r>
          </a:p>
          <a:p>
            <a:r>
              <a:rPr lang="en-GB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Surveyor should present findings to Boards/Kirk Session.</a:t>
            </a:r>
          </a:p>
          <a:p>
            <a:r>
              <a:rPr lang="en-GB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Fabric Committee must take action to address the matters raised.</a:t>
            </a:r>
            <a:endParaRPr lang="en-GB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97" y="343935"/>
            <a:ext cx="860139" cy="122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249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            The </a:t>
            </a:r>
            <a:r>
              <a:rPr lang="en-GB" sz="3200" dirty="0"/>
              <a:t>Church of Scotland General Trustees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C:\Users\iain\AppData\Local\Microsoft\Windows\INetCache\IE\0VSK2KN3\Got_Talent_logo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832293"/>
            <a:ext cx="4648201" cy="185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ain\AppData\Local\Microsoft\Windows\INetCache\IE\HCU0GO52\sharing-economy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86121"/>
            <a:ext cx="4038600" cy="218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28600"/>
            <a:ext cx="860139" cy="122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860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            The </a:t>
            </a:r>
            <a:r>
              <a:rPr lang="en-GB" sz="3200" dirty="0"/>
              <a:t>Church of Scotland General Trustees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Castlemilk Parish Church</a:t>
            </a:r>
            <a:endParaRPr lang="en-GB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2235250"/>
            <a:ext cx="6341781" cy="422991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04800"/>
            <a:ext cx="860139" cy="122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662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              The </a:t>
            </a:r>
            <a:r>
              <a:rPr lang="en-GB" sz="3200" dirty="0"/>
              <a:t>Church of Scotland General Trustees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Castlemilk Parish Church</a:t>
            </a:r>
            <a:endParaRPr lang="en-GB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09800"/>
            <a:ext cx="6096000" cy="410546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860139" cy="122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31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             The </a:t>
            </a:r>
            <a:r>
              <a:rPr lang="en-GB" sz="3200" dirty="0"/>
              <a:t>Church of Scotland General Trustees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b="1" dirty="0">
                <a:solidFill>
                  <a:schemeClr val="accent1"/>
                </a:solidFill>
              </a:rPr>
              <a:t>Castlemilk </a:t>
            </a:r>
            <a:r>
              <a:rPr lang="en-GB" sz="3600" b="1" dirty="0" smtClean="0">
                <a:solidFill>
                  <a:schemeClr val="accent1"/>
                </a:solidFill>
              </a:rPr>
              <a:t>Glasgow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09800"/>
            <a:ext cx="6426201" cy="396510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860139" cy="122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49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 smtClean="0"/>
              <a:t>       </a:t>
            </a:r>
            <a:r>
              <a:rPr lang="en-GB" sz="3600" dirty="0" smtClean="0"/>
              <a:t>The Church of Scotland General Trustees</a:t>
            </a:r>
            <a:endParaRPr lang="en-GB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56" y="1600200"/>
            <a:ext cx="5535888" cy="4525963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99" y="291465"/>
            <a:ext cx="860139" cy="122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220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746"/>
            <a:ext cx="8229600" cy="1143000"/>
          </a:xfrm>
        </p:spPr>
        <p:txBody>
          <a:bodyPr>
            <a:normAutofit/>
          </a:bodyPr>
          <a:lstStyle/>
          <a:p>
            <a:r>
              <a:rPr lang="en-GB" sz="3100" dirty="0" smtClean="0"/>
              <a:t>      </a:t>
            </a:r>
            <a:r>
              <a:rPr lang="en-GB" sz="3200" dirty="0" smtClean="0"/>
              <a:t>The Church of Scotland General Trustees</a:t>
            </a:r>
            <a:endParaRPr lang="en-GB" sz="3200" dirty="0"/>
          </a:p>
        </p:txBody>
      </p:sp>
      <p:pic>
        <p:nvPicPr>
          <p:cNvPr id="4098" name="Picture 2" descr="C:\Users\iain\AppData\Local\Microsoft\Windows\INetCache\IE\HCU0GO52\secretary-bus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8100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38" y="304800"/>
            <a:ext cx="860139" cy="122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00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    </a:t>
            </a:r>
            <a:r>
              <a:rPr lang="en-GB" sz="3200" dirty="0" smtClean="0"/>
              <a:t>The Church of Scotland General Trustees</a:t>
            </a:r>
            <a:endParaRPr lang="en-GB" sz="3200" dirty="0"/>
          </a:p>
        </p:txBody>
      </p:sp>
      <p:pic>
        <p:nvPicPr>
          <p:cNvPr id="3074" name="Picture 2" descr="C:\Users\iain\AppData\Local\Microsoft\Windows\INetCache\IE\0VSK2KN3\Busy[1]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28412"/>
            <a:ext cx="6019799" cy="513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38" y="316391"/>
            <a:ext cx="860139" cy="122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04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161" y="317265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    </a:t>
            </a:r>
            <a:r>
              <a:rPr lang="en-GB" sz="3200" dirty="0" smtClean="0"/>
              <a:t>The Church of Scotland General Trustees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49" y="348143"/>
            <a:ext cx="860139" cy="122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iain\AppData\Local\Microsoft\Windows\INetCache\IE\0VSK2KN3\men-305814_960_72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582186"/>
            <a:ext cx="7518181" cy="513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143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      The </a:t>
            </a:r>
            <a:r>
              <a:rPr lang="en-GB" sz="3600" dirty="0"/>
              <a:t>Church of Scotland General Trustees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2016</a:t>
            </a:r>
            <a:endParaRPr lang="en-GB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Loans totalling 		£4,500,000</a:t>
            </a:r>
          </a:p>
          <a:p>
            <a:r>
              <a:rPr lang="en-GB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Standard Grants	    £902,000</a:t>
            </a:r>
          </a:p>
          <a:p>
            <a:r>
              <a:rPr lang="en-GB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Priority Grants		 </a:t>
            </a:r>
            <a:r>
              <a:rPr lang="en-GB" sz="40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£1,052,000</a:t>
            </a:r>
          </a:p>
          <a:p>
            <a:r>
              <a:rPr lang="en-GB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TOTAL 		 		 </a:t>
            </a:r>
            <a:r>
              <a:rPr lang="en-GB" sz="4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£6,454,000</a:t>
            </a:r>
            <a:r>
              <a:rPr lang="en-GB" sz="4000" dirty="0" smtClean="0"/>
              <a:t>	</a:t>
            </a:r>
            <a:endParaRPr lang="en-GB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2884"/>
            <a:ext cx="860139" cy="122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941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             The </a:t>
            </a:r>
            <a:r>
              <a:rPr lang="en-GB" sz="3200" dirty="0"/>
              <a:t>Church of Scotland General Trustees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DECISION MAKING.</a:t>
            </a:r>
          </a:p>
          <a:p>
            <a:r>
              <a:rPr lang="en-GB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Presbyteries decide which churches are required.</a:t>
            </a:r>
          </a:p>
          <a:p>
            <a:r>
              <a:rPr lang="en-GB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Emotional as well as logical challenge.</a:t>
            </a:r>
          </a:p>
          <a:p>
            <a:r>
              <a:rPr lang="en-GB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GTs wish to work more closely with Presbyteries.</a:t>
            </a:r>
          </a:p>
          <a:p>
            <a:pPr marL="0" indent="0">
              <a:buNone/>
            </a:pPr>
            <a:endParaRPr lang="en-GB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860139" cy="122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078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sz="3200" dirty="0" smtClean="0"/>
              <a:t>The </a:t>
            </a:r>
            <a:r>
              <a:rPr lang="en-GB" sz="3200" dirty="0"/>
              <a:t>Church of Scotland General Trustees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2884"/>
            <a:ext cx="860139" cy="122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Portobello Old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739" y="2209800"/>
            <a:ext cx="6426200" cy="428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52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           </a:t>
            </a:r>
            <a:r>
              <a:rPr lang="en-GB" sz="3200" dirty="0" smtClean="0"/>
              <a:t>The Church </a:t>
            </a:r>
            <a:r>
              <a:rPr lang="en-GB" sz="3200" dirty="0"/>
              <a:t>of Scotland General Trustees</a:t>
            </a:r>
          </a:p>
        </p:txBody>
      </p:sp>
      <p:pic>
        <p:nvPicPr>
          <p:cNvPr id="1028" name="Picture 4" descr="C:\Users\iain\AppData\Local\Microsoft\Windows\INetCache\IE\0VSK2KN3\Way-Forward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1629410"/>
            <a:ext cx="2286000" cy="453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Working Groups</a:t>
            </a:r>
            <a:endParaRPr lang="en-GB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0999"/>
            <a:ext cx="860139" cy="122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iain\AppData\Local\Microsoft\Windows\INetCache\IE\N1KVDUVL\q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530" y="2209800"/>
            <a:ext cx="3836670" cy="295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977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217</Words>
  <Application>Microsoft Office PowerPoint</Application>
  <PresentationFormat>On-screen Show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.</vt:lpstr>
      <vt:lpstr>       The Church of Scotland General Trustees</vt:lpstr>
      <vt:lpstr>      The Church of Scotland General Trustees</vt:lpstr>
      <vt:lpstr>    The Church of Scotland General Trustees</vt:lpstr>
      <vt:lpstr>    The Church of Scotland General Trustees</vt:lpstr>
      <vt:lpstr>      The Church of Scotland General Trustees</vt:lpstr>
      <vt:lpstr>             The Church of Scotland General Trustees</vt:lpstr>
      <vt:lpstr>    The Church of Scotland General Trustees</vt:lpstr>
      <vt:lpstr>           The Church of Scotland General Trustees</vt:lpstr>
      <vt:lpstr>            Church of Scotland General Trustees</vt:lpstr>
      <vt:lpstr>             The Church of Scotland General Trustees</vt:lpstr>
      <vt:lpstr>             The Church of Scotland General Trustees</vt:lpstr>
      <vt:lpstr>The Church of Scotland General Trustees</vt:lpstr>
      <vt:lpstr>            The Church of Scotland General Trustees</vt:lpstr>
      <vt:lpstr>            The Church of Scotland General Trustees</vt:lpstr>
      <vt:lpstr>              The Church of Scotland General Trustees</vt:lpstr>
      <vt:lpstr>             The Church of Scotland General Trustees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Church of Scotland General Trustees.</dc:title>
  <dc:creator>iain</dc:creator>
  <cp:lastModifiedBy>ELDER, EVA</cp:lastModifiedBy>
  <cp:revision>93</cp:revision>
  <cp:lastPrinted>2017-05-18T16:42:46Z</cp:lastPrinted>
  <dcterms:created xsi:type="dcterms:W3CDTF">2017-05-04T14:05:37Z</dcterms:created>
  <dcterms:modified xsi:type="dcterms:W3CDTF">2017-05-19T08:41:18Z</dcterms:modified>
</cp:coreProperties>
</file>