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73" r:id="rId5"/>
    <p:sldId id="274" r:id="rId6"/>
    <p:sldId id="275" r:id="rId7"/>
    <p:sldId id="258" r:id="rId8"/>
    <p:sldId id="259" r:id="rId9"/>
    <p:sldId id="263" r:id="rId10"/>
    <p:sldId id="265" r:id="rId11"/>
    <p:sldId id="267" r:id="rId12"/>
    <p:sldId id="261" r:id="rId13"/>
    <p:sldId id="277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57"/>
    <a:srgbClr val="0093C9"/>
    <a:srgbClr val="E2251C"/>
    <a:srgbClr val="E95400"/>
    <a:srgbClr val="45BCCA"/>
    <a:srgbClr val="A71367"/>
    <a:srgbClr val="009E44"/>
    <a:srgbClr val="0093FF"/>
    <a:srgbClr val="CBD500"/>
    <a:srgbClr val="B9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61" autoAdjust="0"/>
    <p:restoredTop sz="96327" autoAdjust="0"/>
  </p:normalViewPr>
  <p:slideViewPr>
    <p:cSldViewPr>
      <p:cViewPr varScale="1">
        <p:scale>
          <a:sx n="123" d="100"/>
          <a:sy n="123" d="100"/>
        </p:scale>
        <p:origin x="57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F5BD1-D156-4CC6-AB78-CF438327CA93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07BFA-5FDA-46F9-BF20-F9F19F59D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077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question in Westminster Shorter Catechism: What is the chief end of man? A: Man's chief end is to glorify God,</a:t>
            </a:r>
            <a:r>
              <a:rPr lang="en-GB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to enjoy him forever. One area that we rarely think of Stewardship touching is our relationship with God.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Love God Heart and Soul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Shorter Catechism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Edenic Calling</a:t>
            </a:r>
            <a:endParaRPr lang="en-GB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E13359-9E3A-4761-BFBF-9743E21BB1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1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question in Westminster Shorter Catechism: What is the chief end of man? A: Man's chief end is to glorify God,</a:t>
            </a:r>
            <a:r>
              <a:rPr lang="en-GB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to enjoy him forever. One area that we rarely think of Stewardship touching is our relationship with God.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Love God Heart and Soul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Shorter Catechism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Edenic Calling</a:t>
            </a:r>
            <a:endParaRPr lang="en-GB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E13359-9E3A-4761-BFBF-9743E21BB1E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13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question in Westminster Shorter Catechism: What is the chief end of man? A: Man's chief end is to glorify God,</a:t>
            </a:r>
            <a:r>
              <a:rPr lang="en-GB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to enjoy him forever. One area that we rarely think of Stewardship touching is our relationship with God.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Love God Heart and Soul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Shorter Catechism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Edenic Calling</a:t>
            </a:r>
            <a:endParaRPr lang="en-GB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E13359-9E3A-4761-BFBF-9743E21BB1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13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question in Westminster Shorter Catechism: What is the chief end of man? A: Man's chief end is to glorify God,</a:t>
            </a:r>
            <a:r>
              <a:rPr lang="en-GB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to enjoy him forever. One area that we rarely think of Stewardship touching is our relationship with God.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Love God Heart and Soul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Shorter Catechism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Edenic Calling</a:t>
            </a:r>
            <a:endParaRPr lang="en-GB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E13359-9E3A-4761-BFBF-9743E21BB1E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13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question in Westminster Shorter Catechism: What is the chief end of man? A: Man's chief end is to glorify God,</a:t>
            </a:r>
            <a:r>
              <a:rPr lang="en-GB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to enjoy him forever. One area that we rarely think of Stewardship touching is our relationship with God.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Love God Heart and Soul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Shorter Catechism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Edenic Calling</a:t>
            </a:r>
            <a:endParaRPr lang="en-GB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E13359-9E3A-4761-BFBF-9743E21BB1E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13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question in Westminster Shorter Catechism: What is the chief end of man? A: Man's chief end is to glorify God,</a:t>
            </a:r>
            <a:r>
              <a:rPr lang="en-GB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to enjoy him forever. One area that we rarely think of Stewardship touching is our relationship with God.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Love God Heart and Soul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Shorter Catechism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Edenic Calling</a:t>
            </a:r>
            <a:endParaRPr lang="en-GB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E13359-9E3A-4761-BFBF-9743E21BB1E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13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question in Westminster Shorter Catechism: What is the chief end of man? A: Man's chief end is to glorify God,</a:t>
            </a:r>
            <a:r>
              <a:rPr lang="en-GB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to enjoy him forever. One area that we rarely think of Stewardship touching is our relationship with God.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Love God Heart and Soul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Shorter Catechism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Edenic Calling</a:t>
            </a:r>
            <a:endParaRPr lang="en-GB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E13359-9E3A-4761-BFBF-9743E21BB1E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13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first question in Westminster Shorter Catechism: What is the chief end of man? A: Man's chief end is to glorify God,</a:t>
            </a:r>
            <a:r>
              <a:rPr lang="en-GB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to enjoy him forever. One area that we rarely think of Stewardship touching is our relationship with God.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Love God Heart and Soul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Shorter Catechism</a:t>
            </a:r>
          </a:p>
          <a:p>
            <a:pPr marL="228600" indent="-228600">
              <a:buAutoNum type="arabicPeriod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Edenic Calling</a:t>
            </a:r>
            <a:endParaRPr lang="en-GB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E13359-9E3A-4761-BFBF-9743E21BB1E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1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38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25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85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33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7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0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42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8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21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88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18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419A7-568D-4054-A85D-63E82FEEDD3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99336-BAC2-4796-BD83-875A00336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11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FS URL AND CHARITY NUMBER STACKED GRAPHIC BLU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760" y="4996859"/>
            <a:ext cx="4247456" cy="1144199"/>
          </a:xfrm>
          <a:prstGeom prst="rect">
            <a:avLst/>
          </a:prstGeom>
        </p:spPr>
      </p:pic>
      <p:pic>
        <p:nvPicPr>
          <p:cNvPr id="6" name="Picture 5" descr="CofS Stacked_Blue_MASTE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79" y="2132856"/>
            <a:ext cx="3967225" cy="163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5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91744" y="2636912"/>
            <a:ext cx="4608512" cy="707886"/>
          </a:xfrm>
          <a:prstGeom prst="rect">
            <a:avLst/>
          </a:prstGeom>
          <a:noFill/>
          <a:effectLst>
            <a:innerShdw blurRad="889000" dist="863600" dir="13500000">
              <a:prstClr val="black">
                <a:alpha val="50000"/>
              </a:prstClr>
            </a:innerShdw>
            <a:softEdge rad="1016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"/>
              </a:rPr>
              <a:t>THANK YOU (H1)</a:t>
            </a:r>
            <a:endParaRPr lang="en-GB" sz="4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1544" y="4077072"/>
            <a:ext cx="820891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 or Discussion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7A85DC-DD73-1E23-91B2-670A85D32742}"/>
              </a:ext>
            </a:extLst>
          </p:cNvPr>
          <p:cNvSpPr/>
          <p:nvPr/>
        </p:nvSpPr>
        <p:spPr>
          <a:xfrm>
            <a:off x="0" y="260648"/>
            <a:ext cx="12192000" cy="369332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20B252-9646-F93F-3B45-DA1651383686}"/>
              </a:ext>
            </a:extLst>
          </p:cNvPr>
          <p:cNvSpPr txBox="1"/>
          <p:nvPr/>
        </p:nvSpPr>
        <p:spPr>
          <a:xfrm>
            <a:off x="479376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Church of Scotland Department/Presbytery/Title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2CEB79-5209-2F0E-A6FD-261B459A55C3}"/>
              </a:ext>
            </a:extLst>
          </p:cNvPr>
          <p:cNvSpPr txBox="1"/>
          <p:nvPr/>
        </p:nvSpPr>
        <p:spPr>
          <a:xfrm>
            <a:off x="631202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X</a:t>
            </a:r>
          </a:p>
        </p:txBody>
      </p:sp>
    </p:spTree>
    <p:extLst>
      <p:ext uri="{BB962C8B-B14F-4D97-AF65-F5344CB8AC3E}">
        <p14:creationId xmlns:p14="http://schemas.microsoft.com/office/powerpoint/2010/main" val="3178221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FS URL AND CHARITY NUMBER STACKED GRAPHIC BLU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760" y="4996859"/>
            <a:ext cx="4247456" cy="1144199"/>
          </a:xfrm>
          <a:prstGeom prst="rect">
            <a:avLst/>
          </a:prstGeom>
        </p:spPr>
      </p:pic>
      <p:pic>
        <p:nvPicPr>
          <p:cNvPr id="6" name="Picture 5" descr="CofS Stacked_Blue_MASTE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79" y="2132856"/>
            <a:ext cx="3967225" cy="163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6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11965-C2AA-E97A-BFCB-8316978C3770}"/>
              </a:ext>
            </a:extLst>
          </p:cNvPr>
          <p:cNvSpPr/>
          <p:nvPr/>
        </p:nvSpPr>
        <p:spPr>
          <a:xfrm>
            <a:off x="0" y="260648"/>
            <a:ext cx="12192000" cy="369332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0CA484-926B-034E-6306-79139ADB99AC}"/>
              </a:ext>
            </a:extLst>
          </p:cNvPr>
          <p:cNvSpPr txBox="1"/>
          <p:nvPr/>
        </p:nvSpPr>
        <p:spPr>
          <a:xfrm>
            <a:off x="479376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Church of Scotland Department/Presbytery/Title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0B091F-77B5-1CC7-D13C-FDB4538ACC4F}"/>
              </a:ext>
            </a:extLst>
          </p:cNvPr>
          <p:cNvSpPr txBox="1"/>
          <p:nvPr/>
        </p:nvSpPr>
        <p:spPr>
          <a:xfrm>
            <a:off x="631202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A9094F-57EF-4D6C-0E35-159EAEDE9725}"/>
              </a:ext>
            </a:extLst>
          </p:cNvPr>
          <p:cNvSpPr txBox="1"/>
          <p:nvPr/>
        </p:nvSpPr>
        <p:spPr>
          <a:xfrm>
            <a:off x="479376" y="1178759"/>
            <a:ext cx="8568952" cy="3724096"/>
          </a:xfrm>
          <a:prstGeom prst="rect">
            <a:avLst/>
          </a:prstGeom>
          <a:noFill/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"/>
              </a:rPr>
              <a:t>WELCOME (H1)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rgbClr val="003057"/>
                </a:solidFill>
              </a:rPr>
              <a:t>Subheading</a:t>
            </a:r>
          </a:p>
          <a:p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Text. (Body)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endParaRPr lang="en-GB" sz="2400" dirty="0">
              <a:solidFill>
                <a:srgbClr val="E225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53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72D7029-CFEC-987D-0BE1-885C4837A36A}"/>
              </a:ext>
            </a:extLst>
          </p:cNvPr>
          <p:cNvSpPr/>
          <p:nvPr/>
        </p:nvSpPr>
        <p:spPr>
          <a:xfrm>
            <a:off x="0" y="260648"/>
            <a:ext cx="12192000" cy="369332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D41F18-3222-2890-D363-507FB1D2F2DF}"/>
              </a:ext>
            </a:extLst>
          </p:cNvPr>
          <p:cNvSpPr txBox="1"/>
          <p:nvPr/>
        </p:nvSpPr>
        <p:spPr>
          <a:xfrm>
            <a:off x="479376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Church of Scotland Department/Presbytery/Title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C5F8AD-B273-2B2A-6726-1B9144DA267F}"/>
              </a:ext>
            </a:extLst>
          </p:cNvPr>
          <p:cNvSpPr txBox="1"/>
          <p:nvPr/>
        </p:nvSpPr>
        <p:spPr>
          <a:xfrm>
            <a:off x="631202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A29A73-8AA1-970C-35CA-B75F64F95477}"/>
              </a:ext>
            </a:extLst>
          </p:cNvPr>
          <p:cNvSpPr txBox="1"/>
          <p:nvPr/>
        </p:nvSpPr>
        <p:spPr>
          <a:xfrm>
            <a:off x="479376" y="1178759"/>
            <a:ext cx="8568952" cy="3724096"/>
          </a:xfrm>
          <a:prstGeom prst="rect">
            <a:avLst/>
          </a:prstGeom>
          <a:noFill/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"/>
              </a:rPr>
              <a:t>CONTENTS (H1)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rgbClr val="003057"/>
                </a:solidFill>
              </a:rPr>
              <a:t>Subheading</a:t>
            </a:r>
          </a:p>
          <a:p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Text. (Body)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endParaRPr lang="en-GB" sz="2400" dirty="0">
              <a:solidFill>
                <a:srgbClr val="E225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11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452E1E-9CF7-CA63-52BF-91E355D92450}"/>
              </a:ext>
            </a:extLst>
          </p:cNvPr>
          <p:cNvSpPr/>
          <p:nvPr/>
        </p:nvSpPr>
        <p:spPr>
          <a:xfrm>
            <a:off x="0" y="260648"/>
            <a:ext cx="12192000" cy="369332"/>
          </a:xfrm>
          <a:prstGeom prst="rect">
            <a:avLst/>
          </a:prstGeom>
          <a:solidFill>
            <a:srgbClr val="0093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3C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E1C15E-F57C-93D2-8C93-879D69F32F30}"/>
              </a:ext>
            </a:extLst>
          </p:cNvPr>
          <p:cNvSpPr txBox="1"/>
          <p:nvPr/>
        </p:nvSpPr>
        <p:spPr>
          <a:xfrm>
            <a:off x="479376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Church of Scotland Department/Presbytery/Title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91ABC5-CC32-1634-EDE8-8BCF58B2EF7D}"/>
              </a:ext>
            </a:extLst>
          </p:cNvPr>
          <p:cNvSpPr txBox="1"/>
          <p:nvPr/>
        </p:nvSpPr>
        <p:spPr>
          <a:xfrm>
            <a:off x="631202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C3233C-305D-3C1E-9BFA-EE880327A27D}"/>
              </a:ext>
            </a:extLst>
          </p:cNvPr>
          <p:cNvSpPr/>
          <p:nvPr/>
        </p:nvSpPr>
        <p:spPr>
          <a:xfrm>
            <a:off x="6888088" y="1449305"/>
            <a:ext cx="4680000" cy="46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2B18BC-DEB7-1C40-F2AE-71FF7EC5F9E1}"/>
              </a:ext>
            </a:extLst>
          </p:cNvPr>
          <p:cNvSpPr txBox="1"/>
          <p:nvPr/>
        </p:nvSpPr>
        <p:spPr>
          <a:xfrm>
            <a:off x="8796040" y="360463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IMAGE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698C31-4E0A-B0CE-E2C3-1FF58AED6E9F}"/>
              </a:ext>
            </a:extLst>
          </p:cNvPr>
          <p:cNvSpPr txBox="1"/>
          <p:nvPr/>
        </p:nvSpPr>
        <p:spPr>
          <a:xfrm>
            <a:off x="479376" y="1178759"/>
            <a:ext cx="8568952" cy="3724096"/>
          </a:xfrm>
          <a:prstGeom prst="rect">
            <a:avLst/>
          </a:prstGeom>
          <a:noFill/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"/>
              </a:rPr>
              <a:t>HEADING (H1)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rgbClr val="0093C9"/>
                </a:solidFill>
              </a:rPr>
              <a:t>Subheading (H2)</a:t>
            </a:r>
          </a:p>
          <a:p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Text. (Body)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endParaRPr lang="en-GB" sz="2400" dirty="0">
              <a:solidFill>
                <a:srgbClr val="E225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94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77DA0B-CD26-94BB-1B42-6FC0A1A08776}"/>
              </a:ext>
            </a:extLst>
          </p:cNvPr>
          <p:cNvSpPr/>
          <p:nvPr/>
        </p:nvSpPr>
        <p:spPr>
          <a:xfrm>
            <a:off x="0" y="260648"/>
            <a:ext cx="12192000" cy="369332"/>
          </a:xfrm>
          <a:prstGeom prst="rect">
            <a:avLst/>
          </a:prstGeom>
          <a:solidFill>
            <a:srgbClr val="E22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090AB0-9EAF-F7C1-7F53-037EAA92AA77}"/>
              </a:ext>
            </a:extLst>
          </p:cNvPr>
          <p:cNvSpPr txBox="1"/>
          <p:nvPr/>
        </p:nvSpPr>
        <p:spPr>
          <a:xfrm>
            <a:off x="479376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Church of Scotland Department/Presbytery/Title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02EEE6-29A2-E757-126E-9B503E1CCF74}"/>
              </a:ext>
            </a:extLst>
          </p:cNvPr>
          <p:cNvSpPr txBox="1"/>
          <p:nvPr/>
        </p:nvSpPr>
        <p:spPr>
          <a:xfrm>
            <a:off x="631202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279F6F-5D29-3BD1-3959-F69B574B2950}"/>
              </a:ext>
            </a:extLst>
          </p:cNvPr>
          <p:cNvSpPr/>
          <p:nvPr/>
        </p:nvSpPr>
        <p:spPr>
          <a:xfrm>
            <a:off x="6888088" y="1449305"/>
            <a:ext cx="4680000" cy="46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7CC769-9CD2-8AFD-6FEB-41EB3F1FDEB7}"/>
              </a:ext>
            </a:extLst>
          </p:cNvPr>
          <p:cNvSpPr txBox="1"/>
          <p:nvPr/>
        </p:nvSpPr>
        <p:spPr>
          <a:xfrm>
            <a:off x="8796040" y="360463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E89774-976C-0FB1-2871-514C836975E8}"/>
              </a:ext>
            </a:extLst>
          </p:cNvPr>
          <p:cNvSpPr txBox="1"/>
          <p:nvPr/>
        </p:nvSpPr>
        <p:spPr>
          <a:xfrm>
            <a:off x="479376" y="1178759"/>
            <a:ext cx="8568952" cy="3724096"/>
          </a:xfrm>
          <a:prstGeom prst="rect">
            <a:avLst/>
          </a:prstGeom>
          <a:noFill/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"/>
              </a:rPr>
              <a:t>HEADING (H1)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rgbClr val="E2251C"/>
                </a:solidFill>
              </a:rPr>
              <a:t>Subheading (H2)</a:t>
            </a:r>
          </a:p>
          <a:p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Text. (Body)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endParaRPr lang="en-GB" sz="2400" dirty="0">
              <a:solidFill>
                <a:srgbClr val="E225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28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B2281ED-B029-EDE0-766E-D38638F9B7CA}"/>
              </a:ext>
            </a:extLst>
          </p:cNvPr>
          <p:cNvSpPr/>
          <p:nvPr/>
        </p:nvSpPr>
        <p:spPr>
          <a:xfrm>
            <a:off x="0" y="260648"/>
            <a:ext cx="12192000" cy="369332"/>
          </a:xfrm>
          <a:prstGeom prst="rect">
            <a:avLst/>
          </a:prstGeom>
          <a:solidFill>
            <a:srgbClr val="E95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A877DE-3001-5E5A-154E-A6F074D342C3}"/>
              </a:ext>
            </a:extLst>
          </p:cNvPr>
          <p:cNvSpPr txBox="1"/>
          <p:nvPr/>
        </p:nvSpPr>
        <p:spPr>
          <a:xfrm>
            <a:off x="479376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Church of Scotland Department/Presbytery/Title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B3CA37-1432-A4B5-10F9-E65A491E17CC}"/>
              </a:ext>
            </a:extLst>
          </p:cNvPr>
          <p:cNvSpPr txBox="1"/>
          <p:nvPr/>
        </p:nvSpPr>
        <p:spPr>
          <a:xfrm>
            <a:off x="631202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ABC5830-E71B-1E33-3358-82F8CC48990D}"/>
              </a:ext>
            </a:extLst>
          </p:cNvPr>
          <p:cNvSpPr/>
          <p:nvPr/>
        </p:nvSpPr>
        <p:spPr>
          <a:xfrm>
            <a:off x="6888088" y="1449305"/>
            <a:ext cx="4680000" cy="46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20E66B-BB09-0324-528D-85A4B1BFF205}"/>
              </a:ext>
            </a:extLst>
          </p:cNvPr>
          <p:cNvSpPr txBox="1"/>
          <p:nvPr/>
        </p:nvSpPr>
        <p:spPr>
          <a:xfrm>
            <a:off x="8796040" y="360463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914274-3390-A8FC-CB41-1D1D76D2BF9A}"/>
              </a:ext>
            </a:extLst>
          </p:cNvPr>
          <p:cNvSpPr txBox="1"/>
          <p:nvPr/>
        </p:nvSpPr>
        <p:spPr>
          <a:xfrm>
            <a:off x="479376" y="1178759"/>
            <a:ext cx="8568952" cy="3724096"/>
          </a:xfrm>
          <a:prstGeom prst="rect">
            <a:avLst/>
          </a:prstGeom>
          <a:noFill/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"/>
              </a:rPr>
              <a:t>HEADING (H1)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rgbClr val="E95400"/>
                </a:solidFill>
              </a:rPr>
              <a:t>Subheading (H2)</a:t>
            </a:r>
          </a:p>
          <a:p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Text. (Body)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endParaRPr lang="en-GB" sz="2400" dirty="0">
              <a:solidFill>
                <a:srgbClr val="E225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462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19CF0C-4A0A-60B2-07CD-54BAA7AD53B0}"/>
              </a:ext>
            </a:extLst>
          </p:cNvPr>
          <p:cNvSpPr/>
          <p:nvPr/>
        </p:nvSpPr>
        <p:spPr>
          <a:xfrm>
            <a:off x="0" y="260648"/>
            <a:ext cx="12192000" cy="369332"/>
          </a:xfrm>
          <a:prstGeom prst="rect">
            <a:avLst/>
          </a:prstGeom>
          <a:solidFill>
            <a:srgbClr val="45B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BF2FA5-A6A0-FCDF-9FC6-100EE63C579C}"/>
              </a:ext>
            </a:extLst>
          </p:cNvPr>
          <p:cNvSpPr txBox="1"/>
          <p:nvPr/>
        </p:nvSpPr>
        <p:spPr>
          <a:xfrm>
            <a:off x="479376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Church of Scotland Department/Presbytery/Title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8F4F8F-3B5D-C5F1-CC81-E7A307D9AFB7}"/>
              </a:ext>
            </a:extLst>
          </p:cNvPr>
          <p:cNvSpPr txBox="1"/>
          <p:nvPr/>
        </p:nvSpPr>
        <p:spPr>
          <a:xfrm>
            <a:off x="631202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3E40AE8-BDFD-8926-58EA-853A1B11C136}"/>
              </a:ext>
            </a:extLst>
          </p:cNvPr>
          <p:cNvSpPr/>
          <p:nvPr/>
        </p:nvSpPr>
        <p:spPr>
          <a:xfrm>
            <a:off x="6888088" y="1449305"/>
            <a:ext cx="4680000" cy="46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598282-2D81-F82C-00F9-E15FF652B356}"/>
              </a:ext>
            </a:extLst>
          </p:cNvPr>
          <p:cNvSpPr txBox="1"/>
          <p:nvPr/>
        </p:nvSpPr>
        <p:spPr>
          <a:xfrm>
            <a:off x="8796040" y="360463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IMAGE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5D0332-6923-20BA-4495-236E2A92A268}"/>
              </a:ext>
            </a:extLst>
          </p:cNvPr>
          <p:cNvSpPr txBox="1"/>
          <p:nvPr/>
        </p:nvSpPr>
        <p:spPr>
          <a:xfrm>
            <a:off x="479376" y="1178759"/>
            <a:ext cx="8568952" cy="3724096"/>
          </a:xfrm>
          <a:prstGeom prst="rect">
            <a:avLst/>
          </a:prstGeom>
          <a:noFill/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"/>
              </a:rPr>
              <a:t>HEADING (H1)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rgbClr val="45BCCA"/>
                </a:solidFill>
              </a:rPr>
              <a:t>Subheading (H2)</a:t>
            </a:r>
          </a:p>
          <a:p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Text. (Body)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endParaRPr lang="en-GB" sz="2400" dirty="0">
              <a:solidFill>
                <a:srgbClr val="E225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48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B2CF2D-E744-7A22-B861-EF66F8D45E80}"/>
              </a:ext>
            </a:extLst>
          </p:cNvPr>
          <p:cNvSpPr/>
          <p:nvPr/>
        </p:nvSpPr>
        <p:spPr>
          <a:xfrm>
            <a:off x="0" y="260648"/>
            <a:ext cx="12192000" cy="369332"/>
          </a:xfrm>
          <a:prstGeom prst="rect">
            <a:avLst/>
          </a:prstGeom>
          <a:solidFill>
            <a:srgbClr val="A71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49F412-8FC8-178D-6901-B055E87EFB51}"/>
              </a:ext>
            </a:extLst>
          </p:cNvPr>
          <p:cNvSpPr txBox="1"/>
          <p:nvPr/>
        </p:nvSpPr>
        <p:spPr>
          <a:xfrm>
            <a:off x="479376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Church of Scotland Department/Presbytery/Title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EB4A34-0309-DC4E-81FA-F1F723931F67}"/>
              </a:ext>
            </a:extLst>
          </p:cNvPr>
          <p:cNvSpPr txBox="1"/>
          <p:nvPr/>
        </p:nvSpPr>
        <p:spPr>
          <a:xfrm>
            <a:off x="631202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</a:t>
            </a:r>
            <a:r>
              <a:rPr lang="en-US" b="1" dirty="0">
                <a:solidFill>
                  <a:srgbClr val="A713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3506C6-BF24-73AC-EF8F-F077193BA732}"/>
              </a:ext>
            </a:extLst>
          </p:cNvPr>
          <p:cNvSpPr/>
          <p:nvPr/>
        </p:nvSpPr>
        <p:spPr>
          <a:xfrm>
            <a:off x="6888088" y="1449305"/>
            <a:ext cx="4680000" cy="46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04204D-C507-B108-316B-F7B63EB0017D}"/>
              </a:ext>
            </a:extLst>
          </p:cNvPr>
          <p:cNvSpPr txBox="1"/>
          <p:nvPr/>
        </p:nvSpPr>
        <p:spPr>
          <a:xfrm>
            <a:off x="8796040" y="360463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017E24-2BA5-0098-FD56-E1BEEECB0225}"/>
              </a:ext>
            </a:extLst>
          </p:cNvPr>
          <p:cNvSpPr txBox="1"/>
          <p:nvPr/>
        </p:nvSpPr>
        <p:spPr>
          <a:xfrm>
            <a:off x="479376" y="1178759"/>
            <a:ext cx="8568952" cy="3724096"/>
          </a:xfrm>
          <a:prstGeom prst="rect">
            <a:avLst/>
          </a:prstGeom>
          <a:noFill/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"/>
              </a:rPr>
              <a:t>HEADING (H1)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rgbClr val="A71367"/>
                </a:solidFill>
              </a:rPr>
              <a:t>Subheading (H2)</a:t>
            </a:r>
          </a:p>
          <a:p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Text. (Body)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endParaRPr lang="en-GB" sz="2400" dirty="0">
              <a:solidFill>
                <a:srgbClr val="E225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525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501B1B-1946-7353-C780-458CCB61FA5E}"/>
              </a:ext>
            </a:extLst>
          </p:cNvPr>
          <p:cNvSpPr/>
          <p:nvPr/>
        </p:nvSpPr>
        <p:spPr>
          <a:xfrm>
            <a:off x="0" y="260648"/>
            <a:ext cx="12192000" cy="3693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A9BD07-C395-5162-A4F4-80568E5F8283}"/>
              </a:ext>
            </a:extLst>
          </p:cNvPr>
          <p:cNvSpPr txBox="1"/>
          <p:nvPr/>
        </p:nvSpPr>
        <p:spPr>
          <a:xfrm>
            <a:off x="479376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Church of Scotland Department/Presbytery/Title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2C9049-9DBE-3693-7A67-1D578131550F}"/>
              </a:ext>
            </a:extLst>
          </p:cNvPr>
          <p:cNvSpPr txBox="1"/>
          <p:nvPr/>
        </p:nvSpPr>
        <p:spPr>
          <a:xfrm>
            <a:off x="631202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1F19A3-8C04-D8C1-9171-FC723219ADA4}"/>
              </a:ext>
            </a:extLst>
          </p:cNvPr>
          <p:cNvSpPr/>
          <p:nvPr/>
        </p:nvSpPr>
        <p:spPr>
          <a:xfrm>
            <a:off x="6888088" y="1449305"/>
            <a:ext cx="4680000" cy="46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547FB-1254-F5E6-0F9C-9EEFC6BC4421}"/>
              </a:ext>
            </a:extLst>
          </p:cNvPr>
          <p:cNvSpPr txBox="1"/>
          <p:nvPr/>
        </p:nvSpPr>
        <p:spPr>
          <a:xfrm>
            <a:off x="8796040" y="360463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D3FFD0-8116-2F7B-D780-4475E994D52C}"/>
              </a:ext>
            </a:extLst>
          </p:cNvPr>
          <p:cNvSpPr txBox="1"/>
          <p:nvPr/>
        </p:nvSpPr>
        <p:spPr>
          <a:xfrm>
            <a:off x="479376" y="1178759"/>
            <a:ext cx="8568952" cy="3724096"/>
          </a:xfrm>
          <a:prstGeom prst="rect">
            <a:avLst/>
          </a:prstGeom>
          <a:noFill/>
          <a:effectLst>
            <a:softEdge rad="88900"/>
          </a:effectLst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"/>
              </a:rPr>
              <a:t>HEADING (H1)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rgbClr val="009E44"/>
                </a:solidFill>
              </a:rPr>
              <a:t>Subheading (H2)</a:t>
            </a:r>
          </a:p>
          <a:p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Text. (Body)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</a:t>
            </a:r>
          </a:p>
          <a:p>
            <a:endParaRPr lang="en-GB" sz="2400" dirty="0">
              <a:solidFill>
                <a:srgbClr val="E225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893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82b530-063e-4f40-b1a7-aff95a040f8f" xsi:nil="true"/>
    <lcf76f155ced4ddcb4097134ff3c332f xmlns="9aa75583-c753-4a9a-b6de-242532f4230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AC464494B624398F7EB88648814FB" ma:contentTypeVersion="8" ma:contentTypeDescription="Create a new document." ma:contentTypeScope="" ma:versionID="fb2bb23676d1ce7ede7409406f23ac50">
  <xsd:schema xmlns:xsd="http://www.w3.org/2001/XMLSchema" xmlns:xs="http://www.w3.org/2001/XMLSchema" xmlns:p="http://schemas.microsoft.com/office/2006/metadata/properties" xmlns:ns2="9aa75583-c753-4a9a-b6de-242532f42303" xmlns:ns3="fb82b530-063e-4f40-b1a7-aff95a040f8f" targetNamespace="http://schemas.microsoft.com/office/2006/metadata/properties" ma:root="true" ma:fieldsID="263a5378167860309b9b8760d0c695ce" ns2:_="" ns3:_="">
    <xsd:import namespace="9aa75583-c753-4a9a-b6de-242532f42303"/>
    <xsd:import namespace="fb82b530-063e-4f40-b1a7-aff95a040f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a75583-c753-4a9a-b6de-242532f423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a2c68cf-c6f8-48b2-b4e2-601164688d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82b530-063e-4f40-b1a7-aff95a040f8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3cc98d8-712e-46e3-9ebe-fbd5d20dbda7}" ma:internalName="TaxCatchAll" ma:showField="CatchAllData" ma:web="fb82b530-063e-4f40-b1a7-aff95a040f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44EE56-9194-40BC-A11C-39176583647F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fb82b530-063e-4f40-b1a7-aff95a040f8f"/>
    <ds:schemaRef ds:uri="9aa75583-c753-4a9a-b6de-242532f4230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551940-6643-4099-ADA8-F7B145B494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03AAF3-553C-45EA-AF82-A5C6FA1F8F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a75583-c753-4a9a-b6de-242532f42303"/>
    <ds:schemaRef ds:uri="fb82b530-063e-4f40-b1a7-aff95a040f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707</Words>
  <Application>Microsoft Macintosh PowerPoint</Application>
  <PresentationFormat>Widescreen</PresentationFormat>
  <Paragraphs>146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Lynch, David</dc:creator>
  <cp:lastModifiedBy>Flexen, Chris</cp:lastModifiedBy>
  <cp:revision>18</cp:revision>
  <dcterms:created xsi:type="dcterms:W3CDTF">2019-03-21T12:07:30Z</dcterms:created>
  <dcterms:modified xsi:type="dcterms:W3CDTF">2025-03-03T16:21:36Z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0x0101004E9AC464494B624398F7EB88648814FB</vt:lpwstr>
  </property>
  <property fmtid="{D5CDD505-2E9C-101B-9397-08002B2CF9AE}" pid="3" name="MediaServiceImageTags">
    <vt:lpwstr/>
  </property>
</Properties>
</file>